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0"/>
  </p:notesMasterIdLst>
  <p:sldIdLst>
    <p:sldId id="256" r:id="rId2"/>
    <p:sldId id="264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83" d="100"/>
          <a:sy n="83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21168C-A296-43ED-86C3-367A4DE8A46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FE6729C2-74B8-4B91-A6DF-D59E0606A1B1}">
      <dgm:prSet phldrT="[Texto]" custT="1"/>
      <dgm:spPr/>
      <dgm:t>
        <a:bodyPr/>
        <a:lstStyle/>
        <a:p>
          <a:r>
            <a:rPr lang="es-MX" sz="1200" dirty="0" smtClean="0"/>
            <a:t>AGUA Y DRENAJE</a:t>
          </a:r>
          <a:endParaRPr lang="es-MX" sz="1200" dirty="0"/>
        </a:p>
      </dgm:t>
    </dgm:pt>
    <dgm:pt modelId="{5BAACF7C-99B6-4DD4-B420-13F6E31D72D1}" type="parTrans" cxnId="{B7131D4E-7D21-4C22-946D-7F5732CEE2A7}">
      <dgm:prSet/>
      <dgm:spPr/>
      <dgm:t>
        <a:bodyPr/>
        <a:lstStyle/>
        <a:p>
          <a:endParaRPr lang="es-MX" sz="3600"/>
        </a:p>
      </dgm:t>
    </dgm:pt>
    <dgm:pt modelId="{C3838018-CCDB-4268-B23B-B595F657B3F0}" type="sibTrans" cxnId="{B7131D4E-7D21-4C22-946D-7F5732CEE2A7}">
      <dgm:prSet/>
      <dgm:spPr/>
      <dgm:t>
        <a:bodyPr/>
        <a:lstStyle/>
        <a:p>
          <a:endParaRPr lang="es-MX" sz="3600"/>
        </a:p>
      </dgm:t>
    </dgm:pt>
    <dgm:pt modelId="{C963EA76-E0D7-4788-8379-B940093FCFF1}">
      <dgm:prSet phldrT="[Texto]" custT="1"/>
      <dgm:spPr/>
      <dgm:t>
        <a:bodyPr/>
        <a:lstStyle/>
        <a:p>
          <a:r>
            <a:rPr lang="es-MX" sz="1200" dirty="0" smtClean="0"/>
            <a:t>AGUAS RESIDUALES</a:t>
          </a:r>
          <a:endParaRPr lang="es-MX" sz="1200" dirty="0"/>
        </a:p>
      </dgm:t>
    </dgm:pt>
    <dgm:pt modelId="{D7E96C2B-B6D1-4642-AB7A-493649550726}" type="parTrans" cxnId="{6C2ADE7D-AFDD-4686-94FC-0BA31B6B424F}">
      <dgm:prSet/>
      <dgm:spPr/>
      <dgm:t>
        <a:bodyPr/>
        <a:lstStyle/>
        <a:p>
          <a:endParaRPr lang="es-MX" sz="3600"/>
        </a:p>
      </dgm:t>
    </dgm:pt>
    <dgm:pt modelId="{6456139A-E0FC-4B85-A707-798FF60537C3}" type="sibTrans" cxnId="{6C2ADE7D-AFDD-4686-94FC-0BA31B6B424F}">
      <dgm:prSet/>
      <dgm:spPr/>
      <dgm:t>
        <a:bodyPr/>
        <a:lstStyle/>
        <a:p>
          <a:endParaRPr lang="es-MX" sz="3600"/>
        </a:p>
      </dgm:t>
    </dgm:pt>
    <dgm:pt modelId="{130FB950-3D50-4732-8C9A-7F4F98C1A5FD}">
      <dgm:prSet phldrT="[Texto]" custT="1"/>
      <dgm:spPr/>
      <dgm:t>
        <a:bodyPr/>
        <a:lstStyle/>
        <a:p>
          <a:r>
            <a:rPr lang="es-MX" sz="1200" dirty="0" smtClean="0"/>
            <a:t>APORTACION</a:t>
          </a:r>
          <a:endParaRPr lang="es-MX" sz="1200" dirty="0"/>
        </a:p>
      </dgm:t>
    </dgm:pt>
    <dgm:pt modelId="{4C537102-3543-4DCD-9207-62784619D13A}" type="parTrans" cxnId="{6A2137C5-10E3-4F92-9E2E-7D6A820D2AD6}">
      <dgm:prSet/>
      <dgm:spPr/>
      <dgm:t>
        <a:bodyPr/>
        <a:lstStyle/>
        <a:p>
          <a:endParaRPr lang="es-MX" sz="3600"/>
        </a:p>
      </dgm:t>
    </dgm:pt>
    <dgm:pt modelId="{73E559FD-218D-4F0F-8263-F8BEDA3D3463}" type="sibTrans" cxnId="{6A2137C5-10E3-4F92-9E2E-7D6A820D2AD6}">
      <dgm:prSet/>
      <dgm:spPr/>
      <dgm:t>
        <a:bodyPr/>
        <a:lstStyle/>
        <a:p>
          <a:endParaRPr lang="es-MX" sz="3600"/>
        </a:p>
      </dgm:t>
    </dgm:pt>
    <dgm:pt modelId="{C6A5DB7C-1291-45D3-8F10-E3399123CE68}">
      <dgm:prSet custT="1"/>
      <dgm:spPr/>
      <dgm:t>
        <a:bodyPr/>
        <a:lstStyle/>
        <a:p>
          <a:r>
            <a:rPr lang="es-MX" sz="1200" dirty="0" smtClean="0"/>
            <a:t>OTROS</a:t>
          </a:r>
          <a:endParaRPr lang="es-MX" sz="1200" dirty="0"/>
        </a:p>
      </dgm:t>
    </dgm:pt>
    <dgm:pt modelId="{2DA6CE02-C859-4400-824E-9AABCD9BAA65}" type="parTrans" cxnId="{3203C87D-F5ED-464A-8882-B164B2DD00DB}">
      <dgm:prSet/>
      <dgm:spPr/>
      <dgm:t>
        <a:bodyPr/>
        <a:lstStyle/>
        <a:p>
          <a:endParaRPr lang="es-MX"/>
        </a:p>
      </dgm:t>
    </dgm:pt>
    <dgm:pt modelId="{D7CCBE6F-63B6-4660-B2DC-38354782D98A}" type="sibTrans" cxnId="{3203C87D-F5ED-464A-8882-B164B2DD00DB}">
      <dgm:prSet/>
      <dgm:spPr/>
      <dgm:t>
        <a:bodyPr/>
        <a:lstStyle/>
        <a:p>
          <a:endParaRPr lang="es-MX"/>
        </a:p>
      </dgm:t>
    </dgm:pt>
    <dgm:pt modelId="{5C5428C0-A373-4172-A32C-760BCF75B428}" type="pres">
      <dgm:prSet presAssocID="{DB21168C-A296-43ED-86C3-367A4DE8A46A}" presName="Name0" presStyleCnt="0">
        <dgm:presLayoutVars>
          <dgm:dir/>
          <dgm:resizeHandles val="exact"/>
        </dgm:presLayoutVars>
      </dgm:prSet>
      <dgm:spPr/>
    </dgm:pt>
    <dgm:pt modelId="{1267DCF9-D7B5-4CB5-ABC7-913113F638B6}" type="pres">
      <dgm:prSet presAssocID="{FE6729C2-74B8-4B91-A6DF-D59E0606A1B1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603533-8EB2-4103-A9D9-41A4862B9E01}" type="pres">
      <dgm:prSet presAssocID="{C3838018-CCDB-4268-B23B-B595F657B3F0}" presName="parSpace" presStyleCnt="0"/>
      <dgm:spPr/>
    </dgm:pt>
    <dgm:pt modelId="{4DA2E73E-E6FA-4A04-ABD5-C889966BA567}" type="pres">
      <dgm:prSet presAssocID="{C963EA76-E0D7-4788-8379-B940093FCFF1}" presName="parTxOnly" presStyleLbl="node1" presStyleIdx="1" presStyleCnt="4" custScaleX="12122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36068D7-7B06-45F5-A003-3D112CC2E3FE}" type="pres">
      <dgm:prSet presAssocID="{6456139A-E0FC-4B85-A707-798FF60537C3}" presName="parSpace" presStyleCnt="0"/>
      <dgm:spPr/>
    </dgm:pt>
    <dgm:pt modelId="{46D64160-5409-4E13-9FE9-ECB2B56C941D}" type="pres">
      <dgm:prSet presAssocID="{C6A5DB7C-1291-45D3-8F10-E3399123CE68}" presName="parTxOnly" presStyleLbl="node1" presStyleIdx="2" presStyleCnt="4" custScaleX="101584" custScaleY="9507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5E3DAC-52EA-4AA0-8D15-46840AF6AC84}" type="pres">
      <dgm:prSet presAssocID="{D7CCBE6F-63B6-4660-B2DC-38354782D98A}" presName="parSpace" presStyleCnt="0"/>
      <dgm:spPr/>
    </dgm:pt>
    <dgm:pt modelId="{E81099EF-B34E-4C62-AB33-2290C82A1C46}" type="pres">
      <dgm:prSet presAssocID="{130FB950-3D50-4732-8C9A-7F4F98C1A5FD}" presName="parTxOnly" presStyleLbl="node1" presStyleIdx="3" presStyleCnt="4" custScaleX="11363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7131D4E-7D21-4C22-946D-7F5732CEE2A7}" srcId="{DB21168C-A296-43ED-86C3-367A4DE8A46A}" destId="{FE6729C2-74B8-4B91-A6DF-D59E0606A1B1}" srcOrd="0" destOrd="0" parTransId="{5BAACF7C-99B6-4DD4-B420-13F6E31D72D1}" sibTransId="{C3838018-CCDB-4268-B23B-B595F657B3F0}"/>
    <dgm:cxn modelId="{53C24365-95D1-48FC-B641-65C121BF77C4}" type="presOf" srcId="{C963EA76-E0D7-4788-8379-B940093FCFF1}" destId="{4DA2E73E-E6FA-4A04-ABD5-C889966BA567}" srcOrd="0" destOrd="0" presId="urn:microsoft.com/office/officeart/2005/8/layout/hChevron3"/>
    <dgm:cxn modelId="{7B3FDD28-7A87-4033-BCEF-D8D1EF0D113F}" type="presOf" srcId="{C6A5DB7C-1291-45D3-8F10-E3399123CE68}" destId="{46D64160-5409-4E13-9FE9-ECB2B56C941D}" srcOrd="0" destOrd="0" presId="urn:microsoft.com/office/officeart/2005/8/layout/hChevron3"/>
    <dgm:cxn modelId="{43782526-5F8C-49BD-9502-18C31F963047}" type="presOf" srcId="{130FB950-3D50-4732-8C9A-7F4F98C1A5FD}" destId="{E81099EF-B34E-4C62-AB33-2290C82A1C46}" srcOrd="0" destOrd="0" presId="urn:microsoft.com/office/officeart/2005/8/layout/hChevron3"/>
    <dgm:cxn modelId="{129726DC-91E1-4BCF-B667-3A69B21D04CD}" type="presOf" srcId="{FE6729C2-74B8-4B91-A6DF-D59E0606A1B1}" destId="{1267DCF9-D7B5-4CB5-ABC7-913113F638B6}" srcOrd="0" destOrd="0" presId="urn:microsoft.com/office/officeart/2005/8/layout/hChevron3"/>
    <dgm:cxn modelId="{6C2ADE7D-AFDD-4686-94FC-0BA31B6B424F}" srcId="{DB21168C-A296-43ED-86C3-367A4DE8A46A}" destId="{C963EA76-E0D7-4788-8379-B940093FCFF1}" srcOrd="1" destOrd="0" parTransId="{D7E96C2B-B6D1-4642-AB7A-493649550726}" sibTransId="{6456139A-E0FC-4B85-A707-798FF60537C3}"/>
    <dgm:cxn modelId="{6A2137C5-10E3-4F92-9E2E-7D6A820D2AD6}" srcId="{DB21168C-A296-43ED-86C3-367A4DE8A46A}" destId="{130FB950-3D50-4732-8C9A-7F4F98C1A5FD}" srcOrd="3" destOrd="0" parTransId="{4C537102-3543-4DCD-9207-62784619D13A}" sibTransId="{73E559FD-218D-4F0F-8263-F8BEDA3D3463}"/>
    <dgm:cxn modelId="{641B47E4-BE21-4823-BA3D-426855BE6303}" type="presOf" srcId="{DB21168C-A296-43ED-86C3-367A4DE8A46A}" destId="{5C5428C0-A373-4172-A32C-760BCF75B428}" srcOrd="0" destOrd="0" presId="urn:microsoft.com/office/officeart/2005/8/layout/hChevron3"/>
    <dgm:cxn modelId="{3203C87D-F5ED-464A-8882-B164B2DD00DB}" srcId="{DB21168C-A296-43ED-86C3-367A4DE8A46A}" destId="{C6A5DB7C-1291-45D3-8F10-E3399123CE68}" srcOrd="2" destOrd="0" parTransId="{2DA6CE02-C859-4400-824E-9AABCD9BAA65}" sibTransId="{D7CCBE6F-63B6-4660-B2DC-38354782D98A}"/>
    <dgm:cxn modelId="{19F26486-5288-44AE-A65D-993ED622F612}" type="presParOf" srcId="{5C5428C0-A373-4172-A32C-760BCF75B428}" destId="{1267DCF9-D7B5-4CB5-ABC7-913113F638B6}" srcOrd="0" destOrd="0" presId="urn:microsoft.com/office/officeart/2005/8/layout/hChevron3"/>
    <dgm:cxn modelId="{573C3B06-EC3A-4528-9B56-FF9C6A1CD873}" type="presParOf" srcId="{5C5428C0-A373-4172-A32C-760BCF75B428}" destId="{BC603533-8EB2-4103-A9D9-41A4862B9E01}" srcOrd="1" destOrd="0" presId="urn:microsoft.com/office/officeart/2005/8/layout/hChevron3"/>
    <dgm:cxn modelId="{1428EF6C-DF3D-44DD-A95D-F0C05D241528}" type="presParOf" srcId="{5C5428C0-A373-4172-A32C-760BCF75B428}" destId="{4DA2E73E-E6FA-4A04-ABD5-C889966BA567}" srcOrd="2" destOrd="0" presId="urn:microsoft.com/office/officeart/2005/8/layout/hChevron3"/>
    <dgm:cxn modelId="{90F4AD94-6CBA-47EA-BAA4-9196B28173E1}" type="presParOf" srcId="{5C5428C0-A373-4172-A32C-760BCF75B428}" destId="{036068D7-7B06-45F5-A003-3D112CC2E3FE}" srcOrd="3" destOrd="0" presId="urn:microsoft.com/office/officeart/2005/8/layout/hChevron3"/>
    <dgm:cxn modelId="{F9E2C51C-2CB3-4005-8E37-97C6A1298889}" type="presParOf" srcId="{5C5428C0-A373-4172-A32C-760BCF75B428}" destId="{46D64160-5409-4E13-9FE9-ECB2B56C941D}" srcOrd="4" destOrd="0" presId="urn:microsoft.com/office/officeart/2005/8/layout/hChevron3"/>
    <dgm:cxn modelId="{5B472D44-B185-4FDB-A1D7-13FA58E87C68}" type="presParOf" srcId="{5C5428C0-A373-4172-A32C-760BCF75B428}" destId="{CC5E3DAC-52EA-4AA0-8D15-46840AF6AC84}" srcOrd="5" destOrd="0" presId="urn:microsoft.com/office/officeart/2005/8/layout/hChevron3"/>
    <dgm:cxn modelId="{39541D7D-ACCF-4AA0-9524-7FA71A318C87}" type="presParOf" srcId="{5C5428C0-A373-4172-A32C-760BCF75B428}" destId="{E81099EF-B34E-4C62-AB33-2290C82A1C46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A26A46-F6B7-42A3-8D4D-9FD3509AB593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F825545F-A8A4-490A-BAE9-07B958D4C3EE}">
      <dgm:prSet phldrT="[Texto]" custT="1"/>
      <dgm:spPr/>
      <dgm:t>
        <a:bodyPr/>
        <a:lstStyle/>
        <a:p>
          <a:r>
            <a:rPr lang="es-MX" sz="1200" dirty="0" smtClean="0"/>
            <a:t>SERVICIOS PERSONALES</a:t>
          </a:r>
          <a:endParaRPr lang="es-MX" sz="1200" dirty="0"/>
        </a:p>
      </dgm:t>
    </dgm:pt>
    <dgm:pt modelId="{E1233371-47A8-47C8-B315-B0F2EC61515A}" type="parTrans" cxnId="{FE89EAC1-B519-44CD-A101-C6129B5AD45C}">
      <dgm:prSet/>
      <dgm:spPr/>
      <dgm:t>
        <a:bodyPr/>
        <a:lstStyle/>
        <a:p>
          <a:endParaRPr lang="es-MX" sz="2000"/>
        </a:p>
      </dgm:t>
    </dgm:pt>
    <dgm:pt modelId="{9B475F8D-0484-4091-922F-6D379BC84898}" type="sibTrans" cxnId="{FE89EAC1-B519-44CD-A101-C6129B5AD45C}">
      <dgm:prSet/>
      <dgm:spPr/>
      <dgm:t>
        <a:bodyPr/>
        <a:lstStyle/>
        <a:p>
          <a:endParaRPr lang="es-MX" sz="2000"/>
        </a:p>
      </dgm:t>
    </dgm:pt>
    <dgm:pt modelId="{804612E2-BB03-4B9E-B20F-FACDF7763596}">
      <dgm:prSet phldrT="[Texto]" custT="1"/>
      <dgm:spPr/>
      <dgm:t>
        <a:bodyPr/>
        <a:lstStyle/>
        <a:p>
          <a:r>
            <a:rPr lang="es-MX" sz="1200" dirty="0" smtClean="0"/>
            <a:t>MATERIALES Y SUMINISTROS</a:t>
          </a:r>
          <a:endParaRPr lang="es-MX" sz="1200" dirty="0"/>
        </a:p>
      </dgm:t>
    </dgm:pt>
    <dgm:pt modelId="{14D3605C-8A56-4871-9CB2-32360FFBD7FD}" type="parTrans" cxnId="{C223EA56-2356-4C89-86B2-0123A2FCB08D}">
      <dgm:prSet/>
      <dgm:spPr/>
      <dgm:t>
        <a:bodyPr/>
        <a:lstStyle/>
        <a:p>
          <a:endParaRPr lang="es-MX" sz="2000"/>
        </a:p>
      </dgm:t>
    </dgm:pt>
    <dgm:pt modelId="{E67AC127-E799-4AD8-BFCA-983808B68237}" type="sibTrans" cxnId="{C223EA56-2356-4C89-86B2-0123A2FCB08D}">
      <dgm:prSet/>
      <dgm:spPr/>
      <dgm:t>
        <a:bodyPr/>
        <a:lstStyle/>
        <a:p>
          <a:endParaRPr lang="es-MX" sz="2000"/>
        </a:p>
      </dgm:t>
    </dgm:pt>
    <dgm:pt modelId="{15CB49B8-E41C-40F8-B983-E4A8E5372215}">
      <dgm:prSet phldrT="[Texto]" custT="1"/>
      <dgm:spPr/>
      <dgm:t>
        <a:bodyPr/>
        <a:lstStyle/>
        <a:p>
          <a:r>
            <a:rPr lang="es-MX" sz="1200" dirty="0" smtClean="0"/>
            <a:t>BIENES MUEBLES E INMUEBLES</a:t>
          </a:r>
          <a:endParaRPr lang="es-MX" sz="1200" dirty="0"/>
        </a:p>
      </dgm:t>
    </dgm:pt>
    <dgm:pt modelId="{644FE45F-C93C-450F-9517-F561B9F86C42}" type="parTrans" cxnId="{6AB608EA-7C8B-4109-A58F-A579A2FE1F5A}">
      <dgm:prSet/>
      <dgm:spPr/>
      <dgm:t>
        <a:bodyPr/>
        <a:lstStyle/>
        <a:p>
          <a:endParaRPr lang="es-MX" sz="2000"/>
        </a:p>
      </dgm:t>
    </dgm:pt>
    <dgm:pt modelId="{945951F2-64DF-4CDA-923F-A4C75AF066CA}" type="sibTrans" cxnId="{6AB608EA-7C8B-4109-A58F-A579A2FE1F5A}">
      <dgm:prSet/>
      <dgm:spPr/>
      <dgm:t>
        <a:bodyPr/>
        <a:lstStyle/>
        <a:p>
          <a:endParaRPr lang="es-MX" sz="2000"/>
        </a:p>
      </dgm:t>
    </dgm:pt>
    <dgm:pt modelId="{80087CD9-598D-4AB0-B887-9F55D2353CC7}">
      <dgm:prSet custT="1"/>
      <dgm:spPr/>
      <dgm:t>
        <a:bodyPr/>
        <a:lstStyle/>
        <a:p>
          <a:r>
            <a:rPr lang="es-MX" sz="1200" dirty="0" smtClean="0"/>
            <a:t>SERVICIOS </a:t>
          </a:r>
        </a:p>
        <a:p>
          <a:r>
            <a:rPr lang="es-MX" sz="1200" dirty="0" smtClean="0"/>
            <a:t>GENERALES</a:t>
          </a:r>
          <a:endParaRPr lang="es-MX" sz="1200" dirty="0"/>
        </a:p>
      </dgm:t>
    </dgm:pt>
    <dgm:pt modelId="{A736CD93-1F2F-4252-A7FD-E21B742E304E}" type="parTrans" cxnId="{ABCCE8AE-CACC-496D-A3BB-40ED06211584}">
      <dgm:prSet/>
      <dgm:spPr/>
      <dgm:t>
        <a:bodyPr/>
        <a:lstStyle/>
        <a:p>
          <a:endParaRPr lang="es-MX" sz="2000"/>
        </a:p>
      </dgm:t>
    </dgm:pt>
    <dgm:pt modelId="{CD1024A3-6540-4879-8CB5-DA2A5B959C0F}" type="sibTrans" cxnId="{ABCCE8AE-CACC-496D-A3BB-40ED06211584}">
      <dgm:prSet/>
      <dgm:spPr/>
      <dgm:t>
        <a:bodyPr/>
        <a:lstStyle/>
        <a:p>
          <a:endParaRPr lang="es-MX" sz="2000"/>
        </a:p>
      </dgm:t>
    </dgm:pt>
    <dgm:pt modelId="{0761C295-98F0-463E-BE58-30550190CDB5}">
      <dgm:prSet custT="1"/>
      <dgm:spPr/>
      <dgm:t>
        <a:bodyPr/>
        <a:lstStyle/>
        <a:p>
          <a:r>
            <a:rPr lang="es-MX" sz="1200" dirty="0" smtClean="0"/>
            <a:t>INVERSION </a:t>
          </a:r>
        </a:p>
        <a:p>
          <a:r>
            <a:rPr lang="es-MX" sz="1200" dirty="0" smtClean="0"/>
            <a:t>PUBLICA</a:t>
          </a:r>
        </a:p>
      </dgm:t>
    </dgm:pt>
    <dgm:pt modelId="{9CC6C3E0-B511-46A0-B5F2-C15A1C9ED1F6}" type="parTrans" cxnId="{B1BA509F-E834-4ED3-B823-1B9C7B9AA04F}">
      <dgm:prSet/>
      <dgm:spPr/>
      <dgm:t>
        <a:bodyPr/>
        <a:lstStyle/>
        <a:p>
          <a:endParaRPr lang="es-MX" sz="2000"/>
        </a:p>
      </dgm:t>
    </dgm:pt>
    <dgm:pt modelId="{00EA8ED8-06D6-4CE8-B01F-C2DD1F2DCA93}" type="sibTrans" cxnId="{B1BA509F-E834-4ED3-B823-1B9C7B9AA04F}">
      <dgm:prSet/>
      <dgm:spPr/>
      <dgm:t>
        <a:bodyPr/>
        <a:lstStyle/>
        <a:p>
          <a:endParaRPr lang="es-MX" sz="2000"/>
        </a:p>
      </dgm:t>
    </dgm:pt>
    <dgm:pt modelId="{494E4E26-6090-43A3-BC64-E708DDE3DC72}" type="pres">
      <dgm:prSet presAssocID="{E6A26A46-F6B7-42A3-8D4D-9FD3509AB593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B6E3C1A7-625D-46E8-840F-CF591AB7FC4B}" type="pres">
      <dgm:prSet presAssocID="{F825545F-A8A4-490A-BAE9-07B958D4C3EE}" presName="Accent1" presStyleCnt="0"/>
      <dgm:spPr/>
    </dgm:pt>
    <dgm:pt modelId="{66CCD9F5-CA8E-4681-AC39-CC87A596E1B3}" type="pres">
      <dgm:prSet presAssocID="{F825545F-A8A4-490A-BAE9-07B958D4C3EE}" presName="Accent" presStyleLbl="node1" presStyleIdx="0" presStyleCnt="5"/>
      <dgm:spPr>
        <a:solidFill>
          <a:srgbClr val="FF0000"/>
        </a:solidFill>
      </dgm:spPr>
    </dgm:pt>
    <dgm:pt modelId="{B9B4C5C9-482F-47B5-8F09-4946C6894FCD}" type="pres">
      <dgm:prSet presAssocID="{F825545F-A8A4-490A-BAE9-07B958D4C3EE}" presName="Parent1" presStyleLbl="revTx" presStyleIdx="0" presStyleCnt="5" custScaleX="1618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F97981-E9A1-4C56-B2F8-54D8D1EFECDD}" type="pres">
      <dgm:prSet presAssocID="{804612E2-BB03-4B9E-B20F-FACDF7763596}" presName="Accent2" presStyleCnt="0"/>
      <dgm:spPr/>
    </dgm:pt>
    <dgm:pt modelId="{2325A34E-ADFF-4ECD-AAE8-F9FB36D3971E}" type="pres">
      <dgm:prSet presAssocID="{804612E2-BB03-4B9E-B20F-FACDF7763596}" presName="Accent" presStyleLbl="node1" presStyleIdx="1" presStyleCnt="5"/>
      <dgm:spPr>
        <a:solidFill>
          <a:schemeClr val="accent1">
            <a:lumMod val="50000"/>
          </a:schemeClr>
        </a:solidFill>
      </dgm:spPr>
    </dgm:pt>
    <dgm:pt modelId="{5B09B804-BB4F-48FB-BED9-D98877F6678F}" type="pres">
      <dgm:prSet presAssocID="{804612E2-BB03-4B9E-B20F-FACDF7763596}" presName="Parent2" presStyleLbl="revTx" presStyleIdx="1" presStyleCnt="5" custScaleX="1408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145998-9D1D-4A86-9F3F-7B06327714F3}" type="pres">
      <dgm:prSet presAssocID="{80087CD9-598D-4AB0-B887-9F55D2353CC7}" presName="Accent3" presStyleCnt="0"/>
      <dgm:spPr/>
    </dgm:pt>
    <dgm:pt modelId="{0F668979-4836-4248-AEE0-473764B10522}" type="pres">
      <dgm:prSet presAssocID="{80087CD9-598D-4AB0-B887-9F55D2353CC7}" presName="Accent" presStyleLbl="node1" presStyleIdx="2" presStyleCnt="5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1FD43D88-8030-4830-88C2-7FCB8C9B8FFB}" type="pres">
      <dgm:prSet presAssocID="{80087CD9-598D-4AB0-B887-9F55D2353CC7}" presName="Parent3" presStyleLbl="revTx" presStyleIdx="2" presStyleCnt="5" custScaleX="1278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785B750-0D7D-4A5E-8293-44FD15150B9F}" type="pres">
      <dgm:prSet presAssocID="{15CB49B8-E41C-40F8-B983-E4A8E5372215}" presName="Accent4" presStyleCnt="0"/>
      <dgm:spPr/>
    </dgm:pt>
    <dgm:pt modelId="{F0151A26-14F4-455F-B890-6CB8B4939BF1}" type="pres">
      <dgm:prSet presAssocID="{15CB49B8-E41C-40F8-B983-E4A8E5372215}" presName="Accent" presStyleLbl="node1" presStyleIdx="3" presStyleCnt="5"/>
      <dgm:spPr>
        <a:solidFill>
          <a:srgbClr val="00B050"/>
        </a:solidFill>
      </dgm:spPr>
    </dgm:pt>
    <dgm:pt modelId="{27CB0A63-A7C1-4910-8FA2-9E23AE12C2E8}" type="pres">
      <dgm:prSet presAssocID="{15CB49B8-E41C-40F8-B983-E4A8E5372215}" presName="Parent4" presStyleLbl="revTx" presStyleIdx="3" presStyleCnt="5" custScaleX="11528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037781-0CD7-442B-B7AA-48E402D85D2B}" type="pres">
      <dgm:prSet presAssocID="{0761C295-98F0-463E-BE58-30550190CDB5}" presName="Accent5" presStyleCnt="0"/>
      <dgm:spPr/>
    </dgm:pt>
    <dgm:pt modelId="{81B73635-9461-4E37-8CE3-57DBBA845142}" type="pres">
      <dgm:prSet presAssocID="{0761C295-98F0-463E-BE58-30550190CDB5}" presName="Accent" presStyleLbl="node1" presStyleIdx="4" presStyleCnt="5"/>
      <dgm:spPr>
        <a:solidFill>
          <a:srgbClr val="C00000"/>
        </a:solidFill>
      </dgm:spPr>
      <dgm:t>
        <a:bodyPr/>
        <a:lstStyle/>
        <a:p>
          <a:endParaRPr lang="es-MX"/>
        </a:p>
      </dgm:t>
    </dgm:pt>
    <dgm:pt modelId="{B4C64492-CA4B-4EA1-ADD6-4E59580A6BC3}" type="pres">
      <dgm:prSet presAssocID="{0761C295-98F0-463E-BE58-30550190CDB5}" presName="Parent5" presStyleLbl="revTx" presStyleIdx="4" presStyleCnt="5" custLinFactNeighborX="-3823" custLinFactNeighborY="53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F853555-159D-4217-83C9-D5DAE8533941}" type="presOf" srcId="{E6A26A46-F6B7-42A3-8D4D-9FD3509AB593}" destId="{494E4E26-6090-43A3-BC64-E708DDE3DC72}" srcOrd="0" destOrd="0" presId="urn:microsoft.com/office/officeart/2009/layout/CircleArrowProcess"/>
    <dgm:cxn modelId="{B1BA509F-E834-4ED3-B823-1B9C7B9AA04F}" srcId="{E6A26A46-F6B7-42A3-8D4D-9FD3509AB593}" destId="{0761C295-98F0-463E-BE58-30550190CDB5}" srcOrd="4" destOrd="0" parTransId="{9CC6C3E0-B511-46A0-B5F2-C15A1C9ED1F6}" sibTransId="{00EA8ED8-06D6-4CE8-B01F-C2DD1F2DCA93}"/>
    <dgm:cxn modelId="{8F47174B-7457-49AA-9751-766EDBBE04F0}" type="presOf" srcId="{80087CD9-598D-4AB0-B887-9F55D2353CC7}" destId="{1FD43D88-8030-4830-88C2-7FCB8C9B8FFB}" srcOrd="0" destOrd="0" presId="urn:microsoft.com/office/officeart/2009/layout/CircleArrowProcess"/>
    <dgm:cxn modelId="{FE89EAC1-B519-44CD-A101-C6129B5AD45C}" srcId="{E6A26A46-F6B7-42A3-8D4D-9FD3509AB593}" destId="{F825545F-A8A4-490A-BAE9-07B958D4C3EE}" srcOrd="0" destOrd="0" parTransId="{E1233371-47A8-47C8-B315-B0F2EC61515A}" sibTransId="{9B475F8D-0484-4091-922F-6D379BC84898}"/>
    <dgm:cxn modelId="{D6A0E3D1-0DF2-431B-BFDF-8CE1597D15F7}" type="presOf" srcId="{15CB49B8-E41C-40F8-B983-E4A8E5372215}" destId="{27CB0A63-A7C1-4910-8FA2-9E23AE12C2E8}" srcOrd="0" destOrd="0" presId="urn:microsoft.com/office/officeart/2009/layout/CircleArrowProcess"/>
    <dgm:cxn modelId="{C223EA56-2356-4C89-86B2-0123A2FCB08D}" srcId="{E6A26A46-F6B7-42A3-8D4D-9FD3509AB593}" destId="{804612E2-BB03-4B9E-B20F-FACDF7763596}" srcOrd="1" destOrd="0" parTransId="{14D3605C-8A56-4871-9CB2-32360FFBD7FD}" sibTransId="{E67AC127-E799-4AD8-BFCA-983808B68237}"/>
    <dgm:cxn modelId="{6AB608EA-7C8B-4109-A58F-A579A2FE1F5A}" srcId="{E6A26A46-F6B7-42A3-8D4D-9FD3509AB593}" destId="{15CB49B8-E41C-40F8-B983-E4A8E5372215}" srcOrd="3" destOrd="0" parTransId="{644FE45F-C93C-450F-9517-F561B9F86C42}" sibTransId="{945951F2-64DF-4CDA-923F-A4C75AF066CA}"/>
    <dgm:cxn modelId="{174F3571-1E80-4277-87A7-5E78A13E814A}" type="presOf" srcId="{804612E2-BB03-4B9E-B20F-FACDF7763596}" destId="{5B09B804-BB4F-48FB-BED9-D98877F6678F}" srcOrd="0" destOrd="0" presId="urn:microsoft.com/office/officeart/2009/layout/CircleArrowProcess"/>
    <dgm:cxn modelId="{5D1B570A-149D-48B7-89B6-A4571365904E}" type="presOf" srcId="{0761C295-98F0-463E-BE58-30550190CDB5}" destId="{B4C64492-CA4B-4EA1-ADD6-4E59580A6BC3}" srcOrd="0" destOrd="0" presId="urn:microsoft.com/office/officeart/2009/layout/CircleArrowProcess"/>
    <dgm:cxn modelId="{ABCCE8AE-CACC-496D-A3BB-40ED06211584}" srcId="{E6A26A46-F6B7-42A3-8D4D-9FD3509AB593}" destId="{80087CD9-598D-4AB0-B887-9F55D2353CC7}" srcOrd="2" destOrd="0" parTransId="{A736CD93-1F2F-4252-A7FD-E21B742E304E}" sibTransId="{CD1024A3-6540-4879-8CB5-DA2A5B959C0F}"/>
    <dgm:cxn modelId="{22A6EE08-8E3C-41E9-AECF-7F04548239F3}" type="presOf" srcId="{F825545F-A8A4-490A-BAE9-07B958D4C3EE}" destId="{B9B4C5C9-482F-47B5-8F09-4946C6894FCD}" srcOrd="0" destOrd="0" presId="urn:microsoft.com/office/officeart/2009/layout/CircleArrowProcess"/>
    <dgm:cxn modelId="{54637620-520F-4D7E-BEAA-AF36F10DFE6D}" type="presParOf" srcId="{494E4E26-6090-43A3-BC64-E708DDE3DC72}" destId="{B6E3C1A7-625D-46E8-840F-CF591AB7FC4B}" srcOrd="0" destOrd="0" presId="urn:microsoft.com/office/officeart/2009/layout/CircleArrowProcess"/>
    <dgm:cxn modelId="{5B1C802C-6EBD-4C7E-A444-0B13800E8A66}" type="presParOf" srcId="{B6E3C1A7-625D-46E8-840F-CF591AB7FC4B}" destId="{66CCD9F5-CA8E-4681-AC39-CC87A596E1B3}" srcOrd="0" destOrd="0" presId="urn:microsoft.com/office/officeart/2009/layout/CircleArrowProcess"/>
    <dgm:cxn modelId="{8C1E78A3-8C62-4D59-A65B-7BDBE2662AB4}" type="presParOf" srcId="{494E4E26-6090-43A3-BC64-E708DDE3DC72}" destId="{B9B4C5C9-482F-47B5-8F09-4946C6894FCD}" srcOrd="1" destOrd="0" presId="urn:microsoft.com/office/officeart/2009/layout/CircleArrowProcess"/>
    <dgm:cxn modelId="{352B56CA-7086-433F-8FDB-98651B4F35BC}" type="presParOf" srcId="{494E4E26-6090-43A3-BC64-E708DDE3DC72}" destId="{2CF97981-E9A1-4C56-B2F8-54D8D1EFECDD}" srcOrd="2" destOrd="0" presId="urn:microsoft.com/office/officeart/2009/layout/CircleArrowProcess"/>
    <dgm:cxn modelId="{F6DCD79D-0B7E-49A1-86E9-B638BD335B01}" type="presParOf" srcId="{2CF97981-E9A1-4C56-B2F8-54D8D1EFECDD}" destId="{2325A34E-ADFF-4ECD-AAE8-F9FB36D3971E}" srcOrd="0" destOrd="0" presId="urn:microsoft.com/office/officeart/2009/layout/CircleArrowProcess"/>
    <dgm:cxn modelId="{0E2F39AB-9EA2-4E6D-BCB1-A3224C37E838}" type="presParOf" srcId="{494E4E26-6090-43A3-BC64-E708DDE3DC72}" destId="{5B09B804-BB4F-48FB-BED9-D98877F6678F}" srcOrd="3" destOrd="0" presId="urn:microsoft.com/office/officeart/2009/layout/CircleArrowProcess"/>
    <dgm:cxn modelId="{097DCE02-9B56-43D7-8EDB-1EBC855FA1AB}" type="presParOf" srcId="{494E4E26-6090-43A3-BC64-E708DDE3DC72}" destId="{5A145998-9D1D-4A86-9F3F-7B06327714F3}" srcOrd="4" destOrd="0" presId="urn:microsoft.com/office/officeart/2009/layout/CircleArrowProcess"/>
    <dgm:cxn modelId="{8000FB86-A5D5-41DB-A762-BFE7A8DA3870}" type="presParOf" srcId="{5A145998-9D1D-4A86-9F3F-7B06327714F3}" destId="{0F668979-4836-4248-AEE0-473764B10522}" srcOrd="0" destOrd="0" presId="urn:microsoft.com/office/officeart/2009/layout/CircleArrowProcess"/>
    <dgm:cxn modelId="{6C0310E1-CFE5-42A0-9939-B6A14BCD97F4}" type="presParOf" srcId="{494E4E26-6090-43A3-BC64-E708DDE3DC72}" destId="{1FD43D88-8030-4830-88C2-7FCB8C9B8FFB}" srcOrd="5" destOrd="0" presId="urn:microsoft.com/office/officeart/2009/layout/CircleArrowProcess"/>
    <dgm:cxn modelId="{A4D2FD54-F36A-484E-B2B9-498A0B27E886}" type="presParOf" srcId="{494E4E26-6090-43A3-BC64-E708DDE3DC72}" destId="{8785B750-0D7D-4A5E-8293-44FD15150B9F}" srcOrd="6" destOrd="0" presId="urn:microsoft.com/office/officeart/2009/layout/CircleArrowProcess"/>
    <dgm:cxn modelId="{CC93103F-AB2C-446D-90F4-6FDDEE762372}" type="presParOf" srcId="{8785B750-0D7D-4A5E-8293-44FD15150B9F}" destId="{F0151A26-14F4-455F-B890-6CB8B4939BF1}" srcOrd="0" destOrd="0" presId="urn:microsoft.com/office/officeart/2009/layout/CircleArrowProcess"/>
    <dgm:cxn modelId="{D1C9AB7F-D274-432B-BA5B-5788B805FFF0}" type="presParOf" srcId="{494E4E26-6090-43A3-BC64-E708DDE3DC72}" destId="{27CB0A63-A7C1-4910-8FA2-9E23AE12C2E8}" srcOrd="7" destOrd="0" presId="urn:microsoft.com/office/officeart/2009/layout/CircleArrowProcess"/>
    <dgm:cxn modelId="{FBCD848D-F302-46BF-B7D2-8731829D5655}" type="presParOf" srcId="{494E4E26-6090-43A3-BC64-E708DDE3DC72}" destId="{9C037781-0CD7-442B-B7AA-48E402D85D2B}" srcOrd="8" destOrd="0" presId="urn:microsoft.com/office/officeart/2009/layout/CircleArrowProcess"/>
    <dgm:cxn modelId="{F9F88C86-2E7B-45FF-B319-C61250212EDF}" type="presParOf" srcId="{9C037781-0CD7-442B-B7AA-48E402D85D2B}" destId="{81B73635-9461-4E37-8CE3-57DBBA845142}" srcOrd="0" destOrd="0" presId="urn:microsoft.com/office/officeart/2009/layout/CircleArrowProcess"/>
    <dgm:cxn modelId="{DA9E46A3-8D68-4359-8C88-B7D073035B04}" type="presParOf" srcId="{494E4E26-6090-43A3-BC64-E708DDE3DC72}" destId="{B4C64492-CA4B-4EA1-ADD6-4E59580A6BC3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7DCF9-D7B5-4CB5-ABC7-913113F638B6}">
      <dsp:nvSpPr>
        <dsp:cNvPr id="0" name=""/>
        <dsp:cNvSpPr/>
      </dsp:nvSpPr>
      <dsp:spPr>
        <a:xfrm>
          <a:off x="251" y="355435"/>
          <a:ext cx="1643551" cy="6574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AGUA Y DRENAJE</a:t>
          </a:r>
          <a:endParaRPr lang="es-MX" sz="1200" kern="1200" dirty="0"/>
        </a:p>
      </dsp:txBody>
      <dsp:txXfrm>
        <a:off x="251" y="355435"/>
        <a:ext cx="1479196" cy="657420"/>
      </dsp:txXfrm>
    </dsp:sp>
    <dsp:sp modelId="{4DA2E73E-E6FA-4A04-ABD5-C889966BA567}">
      <dsp:nvSpPr>
        <dsp:cNvPr id="0" name=""/>
        <dsp:cNvSpPr/>
      </dsp:nvSpPr>
      <dsp:spPr>
        <a:xfrm>
          <a:off x="1315092" y="355435"/>
          <a:ext cx="1992394" cy="6574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AGUAS RESIDUALES</a:t>
          </a:r>
          <a:endParaRPr lang="es-MX" sz="1200" kern="1200" dirty="0"/>
        </a:p>
      </dsp:txBody>
      <dsp:txXfrm>
        <a:off x="1643802" y="355435"/>
        <a:ext cx="1334974" cy="657420"/>
      </dsp:txXfrm>
    </dsp:sp>
    <dsp:sp modelId="{46D64160-5409-4E13-9FE9-ECB2B56C941D}">
      <dsp:nvSpPr>
        <dsp:cNvPr id="0" name=""/>
        <dsp:cNvSpPr/>
      </dsp:nvSpPr>
      <dsp:spPr>
        <a:xfrm>
          <a:off x="2978777" y="371637"/>
          <a:ext cx="1669585" cy="6250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OTROS</a:t>
          </a:r>
          <a:endParaRPr lang="es-MX" sz="1200" kern="1200" dirty="0"/>
        </a:p>
      </dsp:txBody>
      <dsp:txXfrm>
        <a:off x="3291285" y="371637"/>
        <a:ext cx="1044569" cy="625016"/>
      </dsp:txXfrm>
    </dsp:sp>
    <dsp:sp modelId="{E81099EF-B34E-4C62-AB33-2290C82A1C46}">
      <dsp:nvSpPr>
        <dsp:cNvPr id="0" name=""/>
        <dsp:cNvSpPr/>
      </dsp:nvSpPr>
      <dsp:spPr>
        <a:xfrm>
          <a:off x="4319651" y="355435"/>
          <a:ext cx="1867583" cy="6574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APORTACION</a:t>
          </a:r>
          <a:endParaRPr lang="es-MX" sz="1200" kern="1200" dirty="0"/>
        </a:p>
      </dsp:txBody>
      <dsp:txXfrm>
        <a:off x="4648361" y="355435"/>
        <a:ext cx="1210163" cy="6574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CD9F5-CA8E-4681-AC39-CC87A596E1B3}">
      <dsp:nvSpPr>
        <dsp:cNvPr id="0" name=""/>
        <dsp:cNvSpPr/>
      </dsp:nvSpPr>
      <dsp:spPr>
        <a:xfrm>
          <a:off x="1598708" y="0"/>
          <a:ext cx="1654786" cy="165486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4C5C9-482F-47B5-8F09-4946C6894FCD}">
      <dsp:nvSpPr>
        <dsp:cNvPr id="0" name=""/>
        <dsp:cNvSpPr/>
      </dsp:nvSpPr>
      <dsp:spPr>
        <a:xfrm>
          <a:off x="1678624" y="599342"/>
          <a:ext cx="1494331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SERVICIOS PERSONALES</a:t>
          </a:r>
          <a:endParaRPr lang="es-MX" sz="1200" kern="1200" dirty="0"/>
        </a:p>
      </dsp:txBody>
      <dsp:txXfrm>
        <a:off x="1678624" y="599342"/>
        <a:ext cx="1494331" cy="461525"/>
      </dsp:txXfrm>
    </dsp:sp>
    <dsp:sp modelId="{2325A34E-ADFF-4ECD-AAE8-F9FB36D3971E}">
      <dsp:nvSpPr>
        <dsp:cNvPr id="0" name=""/>
        <dsp:cNvSpPr/>
      </dsp:nvSpPr>
      <dsp:spPr>
        <a:xfrm>
          <a:off x="1138993" y="950829"/>
          <a:ext cx="1654786" cy="165486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9B804-BB4F-48FB-BED9-D98877F6678F}">
      <dsp:nvSpPr>
        <dsp:cNvPr id="0" name=""/>
        <dsp:cNvSpPr/>
      </dsp:nvSpPr>
      <dsp:spPr>
        <a:xfrm>
          <a:off x="1313697" y="1552308"/>
          <a:ext cx="1301032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MATERIALES Y SUMINISTROS</a:t>
          </a:r>
          <a:endParaRPr lang="es-MX" sz="1200" kern="1200" dirty="0"/>
        </a:p>
      </dsp:txBody>
      <dsp:txXfrm>
        <a:off x="1313697" y="1552308"/>
        <a:ext cx="1301032" cy="461525"/>
      </dsp:txXfrm>
    </dsp:sp>
    <dsp:sp modelId="{0F668979-4836-4248-AEE0-473764B10522}">
      <dsp:nvSpPr>
        <dsp:cNvPr id="0" name=""/>
        <dsp:cNvSpPr/>
      </dsp:nvSpPr>
      <dsp:spPr>
        <a:xfrm>
          <a:off x="1598708" y="1905931"/>
          <a:ext cx="1654786" cy="1654869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bg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43D88-8030-4830-88C2-7FCB8C9B8FFB}">
      <dsp:nvSpPr>
        <dsp:cNvPr id="0" name=""/>
        <dsp:cNvSpPr/>
      </dsp:nvSpPr>
      <dsp:spPr>
        <a:xfrm>
          <a:off x="1835493" y="2504740"/>
          <a:ext cx="1180594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SERVICIOS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GENERALES</a:t>
          </a:r>
          <a:endParaRPr lang="es-MX" sz="1200" kern="1200" dirty="0"/>
        </a:p>
      </dsp:txBody>
      <dsp:txXfrm>
        <a:off x="1835493" y="2504740"/>
        <a:ext cx="1180594" cy="461525"/>
      </dsp:txXfrm>
    </dsp:sp>
    <dsp:sp modelId="{F0151A26-14F4-455F-B890-6CB8B4939BF1}">
      <dsp:nvSpPr>
        <dsp:cNvPr id="0" name=""/>
        <dsp:cNvSpPr/>
      </dsp:nvSpPr>
      <dsp:spPr>
        <a:xfrm>
          <a:off x="1138993" y="2858362"/>
          <a:ext cx="1654786" cy="165486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B0A63-A7C1-4910-8FA2-9E23AE12C2E8}">
      <dsp:nvSpPr>
        <dsp:cNvPr id="0" name=""/>
        <dsp:cNvSpPr/>
      </dsp:nvSpPr>
      <dsp:spPr>
        <a:xfrm>
          <a:off x="1431914" y="3457705"/>
          <a:ext cx="1064597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BIENES MUEBLES E INMUEBLES</a:t>
          </a:r>
          <a:endParaRPr lang="es-MX" sz="1200" kern="1200" dirty="0"/>
        </a:p>
      </dsp:txBody>
      <dsp:txXfrm>
        <a:off x="1431914" y="3457705"/>
        <a:ext cx="1064597" cy="461525"/>
      </dsp:txXfrm>
    </dsp:sp>
    <dsp:sp modelId="{81B73635-9461-4E37-8CE3-57DBBA845142}">
      <dsp:nvSpPr>
        <dsp:cNvPr id="0" name=""/>
        <dsp:cNvSpPr/>
      </dsp:nvSpPr>
      <dsp:spPr>
        <a:xfrm>
          <a:off x="1716352" y="3919231"/>
          <a:ext cx="1421669" cy="142250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64492-CA4B-4EA1-ADD6-4E59580A6BC3}">
      <dsp:nvSpPr>
        <dsp:cNvPr id="0" name=""/>
        <dsp:cNvSpPr/>
      </dsp:nvSpPr>
      <dsp:spPr>
        <a:xfrm>
          <a:off x="1928754" y="4435418"/>
          <a:ext cx="923464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INVERSION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PUBLICA</a:t>
          </a:r>
        </a:p>
      </dsp:txBody>
      <dsp:txXfrm>
        <a:off x="1928754" y="4435418"/>
        <a:ext cx="923464" cy="461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478412-B7C1-479F-B70E-52AFE85F74D3}" type="datetimeFigureOut">
              <a:rPr lang="es-MX" smtClean="0"/>
              <a:t>07/10/2021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752B30-238A-4FBE-9C4E-7843115C09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035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52B30-238A-4FBE-9C4E-7843115C091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5226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52B30-238A-4FBE-9C4E-7843115C0911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473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947A43-414C-4C4C-8661-6C9081E56D11}" type="datetimeFigureOut">
              <a:rPr lang="es-MX" smtClean="0"/>
              <a:t>07/10/2021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07/10/2021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9947A43-414C-4C4C-8661-6C9081E56D11}" type="datetimeFigureOut">
              <a:rPr lang="es-MX" smtClean="0"/>
              <a:t>07/10/2021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07/10/2021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07/10/2021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947A43-414C-4C4C-8661-6C9081E56D11}" type="datetimeFigureOut">
              <a:rPr lang="es-MX" smtClean="0"/>
              <a:t>07/10/2021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947A43-414C-4C4C-8661-6C9081E56D11}" type="datetimeFigureOut">
              <a:rPr lang="es-MX" smtClean="0"/>
              <a:t>07/10/2021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07/10/2021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07/10/2021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07/10/2021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947A43-414C-4C4C-8661-6C9081E56D11}" type="datetimeFigureOut">
              <a:rPr lang="es-MX" smtClean="0"/>
              <a:t>07/10/2021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947A43-414C-4C4C-8661-6C9081E56D11}" type="datetimeFigureOut">
              <a:rPr lang="es-MX" smtClean="0"/>
              <a:t>07/10/2021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2960" y="3488328"/>
            <a:ext cx="7618080" cy="2304256"/>
          </a:xfrm>
        </p:spPr>
        <p:txBody>
          <a:bodyPr>
            <a:normAutofit fontScale="90000"/>
          </a:bodyPr>
          <a:lstStyle/>
          <a:p>
            <a:pPr marL="182880" algn="ctr"/>
            <a:r>
              <a:rPr lang="es-MX" sz="8800" dirty="0" smtClean="0">
                <a:solidFill>
                  <a:schemeClr val="tx1"/>
                </a:solidFill>
              </a:rPr>
              <a:t>SIMAS</a:t>
            </a:r>
            <a:r>
              <a:rPr lang="es-MX" sz="4800" dirty="0" smtClean="0">
                <a:solidFill>
                  <a:schemeClr val="tx1"/>
                </a:solidFill>
              </a:rPr>
              <a:t/>
            </a:r>
            <a:br>
              <a:rPr lang="es-MX" sz="4800" dirty="0" smtClean="0">
                <a:solidFill>
                  <a:schemeClr val="tx1"/>
                </a:solidFill>
              </a:rPr>
            </a:br>
            <a:r>
              <a:rPr lang="es-MX" sz="4800" dirty="0" smtClean="0">
                <a:solidFill>
                  <a:schemeClr val="tx1"/>
                </a:solidFill>
              </a:rPr>
              <a:t> MONCLOVA </a:t>
            </a:r>
            <a:r>
              <a:rPr lang="es-MX" sz="4800" dirty="0">
                <a:solidFill>
                  <a:schemeClr val="tx1"/>
                </a:solidFill>
              </a:rPr>
              <a:t>Y </a:t>
            </a:r>
            <a:r>
              <a:rPr lang="es-MX" sz="4800" dirty="0" smtClean="0">
                <a:solidFill>
                  <a:schemeClr val="tx1"/>
                </a:solidFill>
              </a:rPr>
              <a:t>FRONTERA</a:t>
            </a:r>
            <a:endParaRPr lang="es-MX" sz="4800" b="1" dirty="0">
              <a:solidFill>
                <a:schemeClr val="tx1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1" y="764704"/>
            <a:ext cx="9160443" cy="117951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r>
              <a:rPr lang="es-MX" sz="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endParaRPr lang="es-MX" sz="5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367" y="1944215"/>
            <a:ext cx="1805359" cy="180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3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b="1" dirty="0"/>
              <a:t>¿Qué es el presupuesto ciudadano?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94919"/>
          </a:xfrm>
        </p:spPr>
        <p:txBody>
          <a:bodyPr vert="horz">
            <a:noAutofit/>
          </a:bodyPr>
          <a:lstStyle/>
          <a:p>
            <a:pPr algn="just"/>
            <a:r>
              <a:rPr lang="es-MX" sz="2000" dirty="0"/>
              <a:t>El Presupuesto Ciudadano es un instrumento mediante el cual los gobiernos permiten conocer a la ciudadanía en general de manera clara, sencilla y transparente cómo, cuánto y en qué se gastan los recursos públicos, así como el origen de los mismos. </a:t>
            </a:r>
          </a:p>
          <a:p>
            <a:pPr algn="just"/>
            <a:r>
              <a:rPr lang="es-MX" sz="2000" dirty="0"/>
              <a:t>Permite conocer la importancia de la Ley de Ingresos y el Presupuesto de Egresos; identificar los ejes prioritarios de los gobiernos; y destacar el gasto a rubros relevantes y sensibles de la población</a:t>
            </a:r>
            <a:r>
              <a:rPr lang="es-MX" sz="2000" dirty="0" smtClean="0"/>
              <a:t>.</a:t>
            </a:r>
            <a:endParaRPr lang="es-MX" sz="2000" dirty="0"/>
          </a:p>
        </p:txBody>
      </p:sp>
      <p:pic>
        <p:nvPicPr>
          <p:cNvPr id="4" name="Picture 2" descr="Resultado de imagen para person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5" r="8539"/>
          <a:stretch/>
        </p:blipFill>
        <p:spPr bwMode="auto">
          <a:xfrm>
            <a:off x="2267744" y="4134480"/>
            <a:ext cx="5328592" cy="210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8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/>
              <a:t>¿</a:t>
            </a:r>
            <a:r>
              <a:rPr lang="es-MX" sz="3200" b="1" dirty="0"/>
              <a:t>Qué es la ley de ingresos y cuál es su importancia</a:t>
            </a:r>
            <a:r>
              <a:rPr lang="es-MX" sz="3200" b="1" dirty="0" smtClean="0"/>
              <a:t>?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153400" cy="3484984"/>
          </a:xfrm>
        </p:spPr>
        <p:txBody>
          <a:bodyPr>
            <a:noAutofit/>
          </a:bodyPr>
          <a:lstStyle/>
          <a:p>
            <a:pPr algn="just"/>
            <a:r>
              <a:rPr lang="es-ES_tradnl" sz="2800" dirty="0" smtClean="0"/>
              <a:t>La Ley de Ingresos es un proyecto aprobado por el Consejo de Administración de SIMAS y los municipios de Monclova y Frontera, Coahuila de Zaragoza,  publicado en el Diario Oficial de Estado.</a:t>
            </a:r>
          </a:p>
          <a:p>
            <a:pPr marL="0" indent="0" algn="just">
              <a:buNone/>
            </a:pPr>
            <a:endParaRPr lang="es-ES_tradnl" sz="2800" dirty="0" smtClean="0"/>
          </a:p>
          <a:p>
            <a:pPr algn="just"/>
            <a:r>
              <a:rPr lang="es-ES_tradnl" sz="2800" dirty="0" smtClean="0"/>
              <a:t> Tiene </a:t>
            </a:r>
            <a:r>
              <a:rPr lang="es-ES_tradnl" sz="2800" dirty="0"/>
              <a:t>por </a:t>
            </a:r>
            <a:r>
              <a:rPr lang="es-ES_tradnl" sz="2800" dirty="0" smtClean="0"/>
              <a:t>objeto establecer </a:t>
            </a:r>
            <a:r>
              <a:rPr lang="es-ES_tradnl" sz="2800" dirty="0"/>
              <a:t>de las cuotas, tasas </a:t>
            </a:r>
            <a:r>
              <a:rPr lang="es-ES_tradnl" sz="2800" dirty="0" smtClean="0"/>
              <a:t>y </a:t>
            </a:r>
            <a:r>
              <a:rPr lang="es-ES_tradnl" sz="2800" dirty="0"/>
              <a:t>tarifas de aquellas fuentes de ingresos que </a:t>
            </a:r>
            <a:r>
              <a:rPr lang="es-ES_tradnl" sz="2800" dirty="0" smtClean="0"/>
              <a:t>se deberá  percibir </a:t>
            </a:r>
            <a:r>
              <a:rPr lang="es-ES_tradnl" sz="2800" dirty="0"/>
              <a:t>en cada ejercicio </a:t>
            </a:r>
            <a:r>
              <a:rPr lang="es-ES_tradnl" sz="2800" dirty="0" smtClean="0"/>
              <a:t>fiscal para cumplir con sus funciones.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sp>
        <p:nvSpPr>
          <p:cNvPr id="5" name="AutoShape 2" descr="Resultado de imagen para ingres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AutoShape 4" descr="Resultado de imagen para ingres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" name="AutoShape 6" descr="Resultado de imagen para ingres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" name="AutoShape 8" descr="Resultado de imagen para ingreso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180" name="Picture 12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6097952"/>
            <a:ext cx="974783" cy="68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01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Resultado de imagen para ingres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912" y="5557271"/>
            <a:ext cx="2047720" cy="130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/>
              <a:t/>
            </a:r>
            <a:br>
              <a:rPr lang="es-MX" sz="3200" b="1" dirty="0"/>
            </a:br>
            <a:r>
              <a:rPr lang="es-MX" sz="3200" b="1" dirty="0"/>
              <a:t>¿De dónde obtiene SIMAS </a:t>
            </a:r>
            <a:r>
              <a:rPr lang="es-MX" sz="3200" b="1" dirty="0" smtClean="0"/>
              <a:t>Monclova y Frontera sus ingresos</a:t>
            </a:r>
            <a:r>
              <a:rPr lang="es-MX" sz="3200" b="1" dirty="0"/>
              <a:t>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153400" cy="1750270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Del pago de los Servicios de Agua Potable, </a:t>
            </a:r>
            <a:r>
              <a:rPr lang="es-MX" sz="2800" dirty="0" smtClean="0"/>
              <a:t>Drenaje </a:t>
            </a:r>
            <a:r>
              <a:rPr lang="es-MX" sz="2800" dirty="0"/>
              <a:t>y Otros Servicios  que se cobrarán  de </a:t>
            </a:r>
            <a:r>
              <a:rPr lang="es-MX" sz="2800" dirty="0" smtClean="0"/>
              <a:t>acuerdo </a:t>
            </a:r>
            <a:r>
              <a:rPr lang="es-MX" sz="2800" dirty="0"/>
              <a:t>a las cuotas (Domestico, Comercial e Industrial) establecidas en la Ley de Ingresos del Ejercicio actual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228644" y="3394816"/>
            <a:ext cx="68762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Cifras </a:t>
            </a:r>
          </a:p>
          <a:p>
            <a:pPr algn="ctr"/>
            <a:r>
              <a:rPr lang="es-MX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(Miles de Pesos) </a:t>
            </a: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2843808" y="5517427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/>
              <a:t>$</a:t>
            </a:r>
            <a:r>
              <a:rPr lang="es-MX" sz="2400" b="1" dirty="0" smtClean="0"/>
              <a:t>21,810</a:t>
            </a:r>
            <a:endParaRPr lang="es-MX" sz="2400" b="1" dirty="0"/>
          </a:p>
        </p:txBody>
      </p:sp>
      <p:graphicFrame>
        <p:nvGraphicFramePr>
          <p:cNvPr id="39" name="38 Diagrama"/>
          <p:cNvGraphicFramePr/>
          <p:nvPr>
            <p:extLst>
              <p:ext uri="{D42A27DB-BD31-4B8C-83A1-F6EECF244321}">
                <p14:modId xmlns:p14="http://schemas.microsoft.com/office/powerpoint/2010/main" val="3089650775"/>
              </p:ext>
            </p:extLst>
          </p:nvPr>
        </p:nvGraphicFramePr>
        <p:xfrm>
          <a:off x="1685117" y="4426374"/>
          <a:ext cx="6187487" cy="1368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1" name="1 Título"/>
          <p:cNvSpPr txBox="1">
            <a:spLocks/>
          </p:cNvSpPr>
          <p:nvPr/>
        </p:nvSpPr>
        <p:spPr>
          <a:xfrm>
            <a:off x="4247964" y="4215782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/>
              <a:t>$28,100</a:t>
            </a:r>
            <a:endParaRPr lang="es-MX" sz="2400" b="1" dirty="0" smtClean="0"/>
          </a:p>
        </p:txBody>
      </p:sp>
      <p:sp>
        <p:nvSpPr>
          <p:cNvPr id="42" name="1 Título"/>
          <p:cNvSpPr txBox="1">
            <a:spLocks/>
          </p:cNvSpPr>
          <p:nvPr/>
        </p:nvSpPr>
        <p:spPr>
          <a:xfrm>
            <a:off x="1187624" y="4215782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/>
              <a:t>$283,660</a:t>
            </a:r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5724128" y="5517427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/>
              <a:t>$</a:t>
            </a:r>
            <a:r>
              <a:rPr lang="es-MX" sz="2400" b="1" dirty="0" smtClean="0"/>
              <a:t>16,199</a:t>
            </a:r>
            <a:endParaRPr lang="es-MX" sz="2400" b="1" dirty="0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4674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/>
              <a:t/>
            </a:r>
            <a:br>
              <a:rPr lang="es-MX" sz="3200" b="1" dirty="0"/>
            </a:br>
            <a:r>
              <a:rPr lang="es-MX" sz="3200" b="1" dirty="0"/>
              <a:t>¿Qué es el presupuesto de egresos y cuál es su importancia?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8153400" cy="2681005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/>
              <a:t>El presupuesto de Egresos es el proyecto del gasto en el que se </a:t>
            </a:r>
            <a:r>
              <a:rPr lang="es-MX" sz="2400" dirty="0"/>
              <a:t>especifica el monto y destino de los recursos </a:t>
            </a:r>
            <a:r>
              <a:rPr lang="es-MX" sz="2400" dirty="0" smtClean="0"/>
              <a:t>económicos que se contempla para el Ejercicio Fiscal, para así cumplir con el desempeño de sus funciones, se presenta al Consejo de Administración de SIMAS y es aprobado por el mismo, y se publica en el Diario Oficial del Estado.</a:t>
            </a:r>
            <a:endParaRPr lang="es-MX" sz="2400" dirty="0"/>
          </a:p>
          <a:p>
            <a:pPr algn="just"/>
            <a:endParaRPr lang="es-MX" sz="2400" dirty="0" smtClean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pic>
        <p:nvPicPr>
          <p:cNvPr id="5124" name="Picture 4" descr="Resultado de imagen para aprobac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314023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12371706"/>
              </p:ext>
            </p:extLst>
          </p:nvPr>
        </p:nvGraphicFramePr>
        <p:xfrm>
          <a:off x="2492016" y="1412776"/>
          <a:ext cx="4392488" cy="5341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611560" y="116632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¿En qué se gasta?</a:t>
            </a:r>
          </a:p>
          <a:p>
            <a:pPr algn="ctr"/>
            <a:r>
              <a:rPr lang="es-MX" sz="2000" b="1" dirty="0" smtClean="0"/>
              <a:t>Año 2021</a:t>
            </a:r>
          </a:p>
          <a:p>
            <a:pPr algn="ctr"/>
            <a:r>
              <a:rPr lang="es-MX" sz="2000" b="1" dirty="0" smtClean="0"/>
              <a:t>(Miles de Pesos) </a:t>
            </a:r>
            <a:endParaRPr lang="es-MX" sz="2000" b="1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15615" y="1934344"/>
            <a:ext cx="2058839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$</a:t>
            </a:r>
            <a:r>
              <a:rPr lang="es-MX" sz="3200" b="1" dirty="0" smtClean="0"/>
              <a:t>159,144</a:t>
            </a:r>
            <a:endParaRPr lang="es-MX" sz="3200" b="1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562195" y="2852936"/>
            <a:ext cx="2182042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$</a:t>
            </a:r>
            <a:r>
              <a:rPr lang="es-MX" sz="3200" b="1" dirty="0" smtClean="0"/>
              <a:t>19,100</a:t>
            </a:r>
            <a:endParaRPr lang="es-MX" sz="3200" b="1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724128" y="3933056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$</a:t>
            </a:r>
            <a:r>
              <a:rPr lang="es-MX" sz="3200" b="1" dirty="0" smtClean="0"/>
              <a:t>114,032</a:t>
            </a:r>
            <a:endParaRPr lang="es-MX" sz="3200" b="1" dirty="0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502423" y="4797152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$</a:t>
            </a:r>
            <a:r>
              <a:rPr lang="es-MX" sz="3200" b="1" dirty="0" smtClean="0"/>
              <a:t>4,325</a:t>
            </a:r>
            <a:endParaRPr lang="es-MX" sz="3200" b="1" dirty="0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5724127" y="5894784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kumimoji="0"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$</a:t>
            </a:r>
            <a:r>
              <a:rPr lang="es-MX" dirty="0" smtClean="0"/>
              <a:t>53,168</a:t>
            </a:r>
            <a:endParaRPr lang="es-MX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67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/>
              <a:t>¿Para </a:t>
            </a:r>
            <a:r>
              <a:rPr lang="es-MX" sz="3200" b="1" dirty="0"/>
              <a:t>qué se gasta?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8153400" cy="3196952"/>
          </a:xfrm>
        </p:spPr>
        <p:txBody>
          <a:bodyPr>
            <a:noAutofit/>
          </a:bodyPr>
          <a:lstStyle/>
          <a:p>
            <a:pPr algn="just"/>
            <a:r>
              <a:rPr lang="es-MX" sz="3200" dirty="0" smtClean="0"/>
              <a:t>Dedicados a la compra </a:t>
            </a:r>
            <a:r>
              <a:rPr lang="es-MX" sz="3200" dirty="0"/>
              <a:t>de bienes y servicios necesarios para el desarrollo propio de las actividades administrativas, adquisición de activo, </a:t>
            </a:r>
            <a:r>
              <a:rPr lang="es-MX" sz="3200" dirty="0" smtClean="0"/>
              <a:t>inversión </a:t>
            </a:r>
            <a:r>
              <a:rPr lang="es-MX" sz="3200" dirty="0"/>
              <a:t>en obras y </a:t>
            </a:r>
            <a:r>
              <a:rPr lang="es-MX" sz="3200" dirty="0" smtClean="0"/>
              <a:t>servicios </a:t>
            </a:r>
            <a:r>
              <a:rPr lang="es-MX" sz="3200" dirty="0"/>
              <a:t>para generación de infraestructura de bienestar </a:t>
            </a:r>
            <a:r>
              <a:rPr lang="es-MX" sz="3200" dirty="0" smtClean="0"/>
              <a:t>público</a:t>
            </a:r>
            <a:r>
              <a:rPr lang="es-MX" sz="3200" dirty="0"/>
              <a:t> así como </a:t>
            </a:r>
            <a:r>
              <a:rPr lang="es-MX" sz="3200" dirty="0" smtClean="0"/>
              <a:t>para contratación y pago   </a:t>
            </a:r>
            <a:r>
              <a:rPr lang="es-MX" sz="3200" dirty="0"/>
              <a:t>de recurso </a:t>
            </a:r>
            <a:r>
              <a:rPr lang="es-MX" sz="3200" dirty="0" smtClean="0"/>
              <a:t>humano. </a:t>
            </a:r>
            <a:endParaRPr lang="es-MX" sz="2800" dirty="0">
              <a:ea typeface="Calibri"/>
              <a:cs typeface="Times New Roman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pic>
        <p:nvPicPr>
          <p:cNvPr id="10" name="Picture 2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1214438" cy="93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interroga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5" r="15749"/>
          <a:stretch/>
        </p:blipFill>
        <p:spPr bwMode="auto">
          <a:xfrm>
            <a:off x="6156176" y="5085184"/>
            <a:ext cx="1017638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3200" b="1" dirty="0" smtClean="0"/>
              <a:t>¿</a:t>
            </a:r>
            <a:r>
              <a:rPr lang="es-MX" sz="3200" b="1" dirty="0"/>
              <a:t>Qué pueden hacer los ciudadanos?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153400" cy="3196952"/>
          </a:xfrm>
        </p:spPr>
        <p:txBody>
          <a:bodyPr>
            <a:noAutofit/>
          </a:bodyPr>
          <a:lstStyle/>
          <a:p>
            <a:pPr algn="just"/>
            <a:r>
              <a:rPr lang="es-MX" sz="3200" dirty="0" smtClean="0"/>
              <a:t>Solicitar </a:t>
            </a:r>
            <a:r>
              <a:rPr lang="es-MX" sz="3200" dirty="0"/>
              <a:t>una transparente rendición de cuentas, estar pendiente de la ejecución del gasto y si se cubren las necesidades de la sociedad, ser participes de la toma de decisiones de sus autoridades, así como cuidar el uso racional del agua y no arrojar desechos al drenaje. </a:t>
            </a:r>
            <a:endParaRPr lang="es-MX" sz="3200" dirty="0">
              <a:ea typeface="Calibri"/>
              <a:cs typeface="Times New Roman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Personalizado 3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003399"/>
      </a:accent1>
      <a:accent2>
        <a:srgbClr val="5C7F23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1239</TotalTime>
  <Words>453</Words>
  <Application>Microsoft Office PowerPoint</Application>
  <PresentationFormat>Presentación en pantalla (4:3)</PresentationFormat>
  <Paragraphs>51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Intermedio</vt:lpstr>
      <vt:lpstr>SIMAS  MONCLOVA Y FRONTERA</vt:lpstr>
      <vt:lpstr>¿Qué es el presupuesto ciudadano?</vt:lpstr>
      <vt:lpstr>¿Qué es la ley de ingresos y cuál es su importancia?</vt:lpstr>
      <vt:lpstr> ¿De dónde obtiene SIMAS Monclova y Frontera sus ingresos? </vt:lpstr>
      <vt:lpstr> ¿Qué es el presupuesto de egresos y cuál es su importancia? </vt:lpstr>
      <vt:lpstr>Presentación de PowerPoint</vt:lpstr>
      <vt:lpstr>¿Para qué se gasta? </vt:lpstr>
      <vt:lpstr>¿Qué pueden hacer los ciudadanos?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Edith Vázquez Leija</dc:creator>
  <cp:lastModifiedBy>Rosalio Lumbreras Espinoza</cp:lastModifiedBy>
  <cp:revision>86</cp:revision>
  <cp:lastPrinted>2020-09-01T14:37:32Z</cp:lastPrinted>
  <dcterms:created xsi:type="dcterms:W3CDTF">2016-02-10T19:23:10Z</dcterms:created>
  <dcterms:modified xsi:type="dcterms:W3CDTF">2021-10-07T19:57:39Z</dcterms:modified>
</cp:coreProperties>
</file>